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ab0ef671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ab0ef671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ab0ef67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ab0ef67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a659998b9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a659998b9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a659998b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a659998b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a659998b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a659998b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a659998b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a659998b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a659998b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a659998b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a659998b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a659998b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a659998b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a659998b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a659998b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a659998b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a659998b9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a659998b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a659998b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a659998b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a659998b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a659998b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a659998b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a659998b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h68w_aFu7Fc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3.gif"/><Relationship Id="rId5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Bayesball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Steven Tsai | KIN482D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April 10 2024</a:t>
            </a:r>
            <a:endParaRPr sz="1200"/>
          </a:p>
        </p:txBody>
      </p:sp>
      <p:sp>
        <p:nvSpPr>
          <p:cNvPr id="88" name="Google Shape;88;p13"/>
          <p:cNvSpPr txBox="1"/>
          <p:nvPr/>
        </p:nvSpPr>
        <p:spPr>
          <a:xfrm>
            <a:off x="4224200" y="4520300"/>
            <a:ext cx="378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Chat GPT (only for this picture I promise)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25" y="166650"/>
            <a:ext cx="4353651" cy="43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surprise pitch - result</a:t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50" y="2135450"/>
            <a:ext cx="3935675" cy="21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0" y="589075"/>
            <a:ext cx="1828730" cy="21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850" y="2889425"/>
            <a:ext cx="3816983" cy="210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Prior 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729450" y="2078875"/>
            <a:ext cx="5435400" cy="28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Powerful when there is some level of measurement uncertainty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can be misleading if incorrect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Actually, if only fastballs, an elite batter may have a lot narrower likelihood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Pulls the posterior closer to the observation even if it is a surprise pitch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Would be interesting to run in the lab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In reality, is not necessarily Gaussian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just be a probability matrix —&gt;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 the pointwise </a:t>
            </a:r>
            <a:r>
              <a:rPr lang="en-GB"/>
              <a:t>multiplication</a:t>
            </a:r>
            <a:r>
              <a:rPr lang="en-GB"/>
              <a:t> w/ likelihood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Happens in the batter’s brain - not measurable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150" y="1783900"/>
            <a:ext cx="2204400" cy="22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 of a fastball (Brantley &amp; Körding, 2022)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00" y="2078874"/>
            <a:ext cx="7826001" cy="25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/>
          <p:nvPr/>
        </p:nvSpPr>
        <p:spPr>
          <a:xfrm rot="707421">
            <a:off x="2819711" y="3195271"/>
            <a:ext cx="2161197" cy="508409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2: uncertainty in pitch type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4" y="2078875"/>
            <a:ext cx="5080448" cy="274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2: Generative Model (tentative) 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3813" l="6532" r="10569" t="19458"/>
          <a:stretch/>
        </p:blipFill>
        <p:spPr>
          <a:xfrm>
            <a:off x="3702450" y="2108125"/>
            <a:ext cx="4457702" cy="286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259375" y="2026750"/>
            <a:ext cx="185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Step 1: infer pitch type 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259375" y="2233200"/>
            <a:ext cx="2176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Prior: p(pitch)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Fastball (50%)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Slider (35%)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Changeup (15%)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Observation *from the 1st half of the trajectory: 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V: speed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Sp: spin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Sp°: spin angle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HM: horizontal movement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VM: vertical movement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x,z: horizontal &amp; vertical positions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Cue Combination:  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6" title="[89,89,89,&quot;https://www.codecogs.com/eqnedit.php?latex=p(pitch%7CV%2CSp%2C%5Cldots)%20%5Cpropto%20p(pitch)p(V%7Cpitch)%5Cldots%20p(x%2Cz%7Cpitch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00" y="3961300"/>
            <a:ext cx="3198355" cy="13758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259375" y="4166025"/>
            <a:ext cx="217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Find the pitch type: 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6" title="[89,89,89,&quot;https://www.codecogs.com/eqnedit.php?latex=%5Ctexttt%7Bpitch%3Dnp%2Cmax(p(FF%7Cobs)%2C%20p(SL%7Cobs)%2C%20p(CH%7Cobs))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000" y="4480875"/>
            <a:ext cx="3448620" cy="13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(some of the) Concerns/Future Directions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729450" y="1853850"/>
            <a:ext cx="7688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model is confined to a 2D plane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Good: easy to visualize &amp; understand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Bad: 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Cannot consider swing timing 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inference happens during the flight of the pitch; not on the </a:t>
            </a:r>
            <a:r>
              <a:rPr lang="en-GB"/>
              <a:t>strike</a:t>
            </a:r>
            <a:r>
              <a:rPr lang="en-GB"/>
              <a:t> zone plane 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Contact not only happens on the </a:t>
            </a:r>
            <a:r>
              <a:rPr lang="en-GB"/>
              <a:t>strike</a:t>
            </a:r>
            <a:r>
              <a:rPr lang="en-GB"/>
              <a:t> zone plane; inaccurate when calculating </a:t>
            </a:r>
            <a:r>
              <a:rPr lang="en-GB"/>
              <a:t>response</a:t>
            </a:r>
            <a:r>
              <a:rPr lang="en-GB"/>
              <a:t> distribution/utility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 3D model can be built if possible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gathering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Using technologies e.g. HitTrax, high speed camera, radar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using launch angle to find the sigma (using max log likelihood)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Motor noise is not differentiated from it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How significant is the motor noise, given that swinging involves movement from multiple joints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Brantley &amp; Körding (2022)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“You can’t think and hit at the same time”       — Yogi Berra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Would a batter be Bayesian?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Making decision with posterior that comes from integrating prior and likelihood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200" y="2714100"/>
            <a:ext cx="1474099" cy="22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825" y="905425"/>
            <a:ext cx="2140549" cy="26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3435325" y="1167250"/>
            <a:ext cx="546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special cases 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Pitch tipping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Narrower prior -&gt; narrower posterior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Knuckleball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Wide prior, wide likelihood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Likelihood is still more informative than prior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Posterior relied on likelihood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Eephus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Wide prior, narrow likelihood -&gt; narrow posterior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50" y="702250"/>
            <a:ext cx="2933100" cy="195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575" y="2790576"/>
            <a:ext cx="2181549" cy="218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Knuckleball (source: Tread Athletics)</a:t>
            </a:r>
            <a:endParaRPr/>
          </a:p>
        </p:txBody>
      </p:sp>
      <p:pic>
        <p:nvPicPr>
          <p:cNvPr descr="Tread Athlete Madison Dina throwing a pen at TreadHQ with Performance Coach Sam Eades. &#10;-&#10;Looking for guidance in your baseball career?&#10;-&#10;We’ve had 47 draft picks, 500+ College commitments, 50+ Free Agent signs, and 10 MLB Debuts since 2017. You provide the work ethic, we’ll construct the plan with a coach to guide you step by step through the process.&#10;-&#10;Email contact@treadathletics.com for more info.&#10;-&#10;📲  SOCIAL MEDIA 📲&#10;►Twitter:  https://twitter.com/treadathletics&#10;►Instagram:  https://www.instagram.com/tread_athletics/&#10;-&#10;🎯 TREAD LINKS 🎯&#10;►Results: https://treadathletics.com/featured-stories/&#10;►Coaching info: https://treadathletics.com/coaching/&#10;►Free downloads: https://treadathletics.com/free-stuff/&#10;-&#10;🚨 ESSENTIAL CONTENT 🚨&#10;Breakdowns ⚾️ 🎥&#10;►: Jacob deGrom: https://youtu.be/cShWwxN0P98&#10;►: Chase Petty: https://youtu.be/h79SiJTILqM&#10;►: Jack Leiter: https://youtu.be/oiK-Kpw7Beo&#10;►: Marcus Stroman: https://youtu.be/aLDeqmvnqMg&#10;-&#10;Athlete Transformations 📈&#10;►: MLB Pitcher Throws 101 mph in Bullpen: https://youtu.be/ws5PSKsRgBk&#10;►: How Jacob Coats went from 92 to 98 and Signed: https://youtu.be/XRbqghTKjuI&#10;►: How Rohan Handa went from mid 80s to 97+ and Drafted: https://youtu.be/94f6dw77LW4&#10;-&#10;Pitching Tips ✍️ &#10;►: Top 7 Pitching Velo Hacks: https://youtu.be/S8ebNkjS_B8&#10;►: 5 Tips to Throw Strikes: https://youtu.be/pNT7f_JYIQU&#10;►: Can Anyone Throw 90 mph: https://youtu.be/EJjTapd9Uro" id="112" name="Google Shape;112;p16" title="The Knuckleballs Are Just Plain Filthy 🤮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575" y="1853850"/>
            <a:ext cx="5292450" cy="29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issue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Uncommon!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Only considering the vertical distance above the plate (z-axis)</a:t>
            </a:r>
            <a:endParaRPr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457200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Motivation/Goals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457200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Try to visualize the decision-making process on the strike zone plane (both x-axis and z-axis)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“What kind of pitch is coming?”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Uncertainty in the pitch type of the incoming pitch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Explore it using </a:t>
            </a:r>
            <a:r>
              <a:rPr lang="en-GB"/>
              <a:t>bayesian</a:t>
            </a:r>
            <a:r>
              <a:rPr lang="en-GB"/>
              <a:t> framework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725" y="3382125"/>
            <a:ext cx="1774600" cy="16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1: only fastball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3842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In-lab (batting cage) experiment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With technologies to track movements of the ball &amp; the swing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 finely calibrated pitching machine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Gives us access to the stimulus distribution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Feed the stimulus distribution to the batter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Artificially create his prior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 reality, we won’t have access to the batter’s prior (Brantley &amp; Körding, 2022)</a:t>
            </a:r>
            <a:endParaRPr/>
          </a:p>
        </p:txBody>
      </p:sp>
      <p:pic>
        <p:nvPicPr>
          <p:cNvPr id="128" name="Google Shape;128;p18" title="[89,89,89,&quot;https://www.codecogs.com/eqnedit.php?latex=p(x%2Cz)%20%3D%20p(x)%20*%20p(z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575" y="1733079"/>
            <a:ext cx="2159649" cy="25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 title="[89,89,89,&quot;https://www.codecogs.com/eqnedit.php?latex=p(x)%20%5Csim%20%5Cmathcal%7BN%7D(%5Cmu_x%2C%20%5Csigma_%7Bs%2Cx%7D%5E2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575" y="910475"/>
            <a:ext cx="2159651" cy="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 title="[89,89,89,&quot;https://www.codecogs.com/eqnedit.php?latex=p(z)%20%5Csim%20%5Cmathcal%7BN%7D(%5Cmu_z%2C%20%5Csigma_%7Bs%2Cz%7D%5E2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565" y="1318660"/>
            <a:ext cx="2159650" cy="34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1350" y="2140141"/>
            <a:ext cx="2356536" cy="285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1: result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-7240" r="7239" t="0"/>
          <a:stretch/>
        </p:blipFill>
        <p:spPr>
          <a:xfrm>
            <a:off x="3025800" y="705175"/>
            <a:ext cx="1546200" cy="2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650" y="2966825"/>
            <a:ext cx="3759315" cy="20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 title="[0,0,0,&quot;https://www.codecogs.com/eqnedit.php?latex=f(x%2Cz)%20%3D%20%5Cfrac%7B1%7D%7B%5Csqrt%7B2%5Cpi%5Csigma%5E2%7D%7De%5E%5Cfrac%7B-((x-x_%7Bobs%7D)%5E2%20%2B%20(z-z_%7Bobs%7D)%5E2)%7D%7B2%5Csigma%5E2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947" y="1458200"/>
            <a:ext cx="3448728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07500"/>
            <a:ext cx="3602538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2503200" y="2304150"/>
            <a:ext cx="522600" cy="53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/>
          <p:nvPr/>
        </p:nvSpPr>
        <p:spPr>
          <a:xfrm rot="5400000">
            <a:off x="4894950" y="2304150"/>
            <a:ext cx="522600" cy="53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 rot="5400000">
            <a:off x="3457850" y="3999025"/>
            <a:ext cx="157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—----------------------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1: find sigma (batter’s measurement param)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29450" y="2078875"/>
            <a:ext cx="76887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Assumptions: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Batter uses stimulus distribution as his prior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Batter aims to hit at 25deg (optimal launch angle for a homerun)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Contact error (Brantley &amp; Körding, 2022)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Collect data -&gt; Calculate the max log likelihood of sigma! (textbook C.5)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Concerns: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Motor noise!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Z-axis only? 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Contact happens in a 3D space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550" y="2935838"/>
            <a:ext cx="3275200" cy="2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975" y="3494754"/>
            <a:ext cx="2988175" cy="151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9450" y="1318650"/>
            <a:ext cx="3745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1: surprise pitch 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50" y="2135450"/>
            <a:ext cx="3935675" cy="21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6492950" y="2303125"/>
            <a:ext cx="56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604850" y="4569175"/>
            <a:ext cx="34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649" y="2688025"/>
            <a:ext cx="2508300" cy="17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499" y="743650"/>
            <a:ext cx="2632625" cy="15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